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57" r:id="rId5"/>
  </p:sldIdLst>
  <p:sldSz cx="42840275" cy="302752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3"/>
  </p:normalViewPr>
  <p:slideViewPr>
    <p:cSldViewPr snapToGrid="0" snapToObjects="1">
      <p:cViewPr varScale="1">
        <p:scale>
          <a:sx n="23" d="100"/>
          <a:sy n="23" d="100"/>
        </p:scale>
        <p:origin x="163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slide" Target="slides/slide1.xml"/><Relationship Id="rId4" Type="http://schemas.openxmlformats.org/officeDocument/2006/relationships/slideMaster" Target="slideMasters/slideMaster1.xml"/><Relationship Id="rId9" Type="http://schemas.openxmlformats.org/officeDocument/2006/relationships/tableStyles" Target="tableStyles.xml"/></Relationships>
</file>

<file path=ppt/media/image1.jp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13021" y="4954765"/>
            <a:ext cx="36414234" cy="10540259"/>
          </a:xfrm>
        </p:spPr>
        <p:txBody>
          <a:bodyPr anchor="b"/>
          <a:lstStyle>
            <a:lvl1pPr algn="ctr">
              <a:defRPr sz="26488"/>
            </a:lvl1pPr>
          </a:lstStyle>
          <a:p>
            <a:r>
              <a:rPr lang="en-GB"/>
              <a:t>Click to edit Master title style</a:t>
            </a:r>
            <a:endParaRPr lang="en-US" dirty="0"/>
          </a:p>
        </p:txBody>
      </p:sp>
      <p:sp>
        <p:nvSpPr>
          <p:cNvPr id="3" name="Subtitle 2"/>
          <p:cNvSpPr>
            <a:spLocks noGrp="1"/>
          </p:cNvSpPr>
          <p:nvPr>
            <p:ph type="subTitle" idx="1"/>
          </p:nvPr>
        </p:nvSpPr>
        <p:spPr>
          <a:xfrm>
            <a:off x="5355035" y="15901497"/>
            <a:ext cx="32130206" cy="7309499"/>
          </a:xfrm>
        </p:spPr>
        <p:txBody>
          <a:bodyPr/>
          <a:lstStyle>
            <a:lvl1pPr marL="0" indent="0" algn="ctr">
              <a:buNone/>
              <a:defRPr sz="10595"/>
            </a:lvl1pPr>
            <a:lvl2pPr marL="2018355" indent="0" algn="ctr">
              <a:buNone/>
              <a:defRPr sz="8829"/>
            </a:lvl2pPr>
            <a:lvl3pPr marL="4036710" indent="0" algn="ctr">
              <a:buNone/>
              <a:defRPr sz="7946"/>
            </a:lvl3pPr>
            <a:lvl4pPr marL="6055065" indent="0" algn="ctr">
              <a:buNone/>
              <a:defRPr sz="7063"/>
            </a:lvl4pPr>
            <a:lvl5pPr marL="8073420" indent="0" algn="ctr">
              <a:buNone/>
              <a:defRPr sz="7063"/>
            </a:lvl5pPr>
            <a:lvl6pPr marL="10091776" indent="0" algn="ctr">
              <a:buNone/>
              <a:defRPr sz="7063"/>
            </a:lvl6pPr>
            <a:lvl7pPr marL="12110131" indent="0" algn="ctr">
              <a:buNone/>
              <a:defRPr sz="7063"/>
            </a:lvl7pPr>
            <a:lvl8pPr marL="14128486" indent="0" algn="ctr">
              <a:buNone/>
              <a:defRPr sz="7063"/>
            </a:lvl8pPr>
            <a:lvl9pPr marL="16146841" indent="0" algn="ctr">
              <a:buNone/>
              <a:defRPr sz="706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82C53D81-29C0-D24F-8278-54A6C364BD06}" type="datetimeFigureOut">
              <a:rPr lang="en-US" smtClean="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1714738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2C53D81-29C0-D24F-8278-54A6C364BD06}" type="datetimeFigureOut">
              <a:rPr lang="en-US" smtClean="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4189519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657574" y="1611875"/>
            <a:ext cx="9237434" cy="256568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945271" y="1611875"/>
            <a:ext cx="27176799" cy="256568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2C53D81-29C0-D24F-8278-54A6C364BD06}" type="datetimeFigureOut">
              <a:rPr lang="en-US" smtClean="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2816403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2C53D81-29C0-D24F-8278-54A6C364BD06}" type="datetimeFigureOut">
              <a:rPr lang="en-US" smtClean="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581396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22959" y="7547788"/>
            <a:ext cx="36949737" cy="12593645"/>
          </a:xfrm>
        </p:spPr>
        <p:txBody>
          <a:bodyPr anchor="b"/>
          <a:lstStyle>
            <a:lvl1pPr>
              <a:defRPr sz="26488"/>
            </a:lvl1pPr>
          </a:lstStyle>
          <a:p>
            <a:r>
              <a:rPr lang="en-GB"/>
              <a:t>Click to edit Master title style</a:t>
            </a:r>
            <a:endParaRPr lang="en-US" dirty="0"/>
          </a:p>
        </p:txBody>
      </p:sp>
      <p:sp>
        <p:nvSpPr>
          <p:cNvPr id="3" name="Text Placeholder 2"/>
          <p:cNvSpPr>
            <a:spLocks noGrp="1"/>
          </p:cNvSpPr>
          <p:nvPr>
            <p:ph type="body" idx="1"/>
          </p:nvPr>
        </p:nvSpPr>
        <p:spPr>
          <a:xfrm>
            <a:off x="2922959" y="20260574"/>
            <a:ext cx="36949737" cy="6622701"/>
          </a:xfrm>
        </p:spPr>
        <p:txBody>
          <a:bodyPr/>
          <a:lstStyle>
            <a:lvl1pPr marL="0" indent="0">
              <a:buNone/>
              <a:defRPr sz="10595">
                <a:solidFill>
                  <a:schemeClr val="tx1"/>
                </a:solidFill>
              </a:defRPr>
            </a:lvl1pPr>
            <a:lvl2pPr marL="2018355" indent="0">
              <a:buNone/>
              <a:defRPr sz="8829">
                <a:solidFill>
                  <a:schemeClr val="tx1">
                    <a:tint val="75000"/>
                  </a:schemeClr>
                </a:solidFill>
              </a:defRPr>
            </a:lvl2pPr>
            <a:lvl3pPr marL="4036710" indent="0">
              <a:buNone/>
              <a:defRPr sz="7946">
                <a:solidFill>
                  <a:schemeClr val="tx1">
                    <a:tint val="75000"/>
                  </a:schemeClr>
                </a:solidFill>
              </a:defRPr>
            </a:lvl3pPr>
            <a:lvl4pPr marL="6055065" indent="0">
              <a:buNone/>
              <a:defRPr sz="7063">
                <a:solidFill>
                  <a:schemeClr val="tx1">
                    <a:tint val="75000"/>
                  </a:schemeClr>
                </a:solidFill>
              </a:defRPr>
            </a:lvl4pPr>
            <a:lvl5pPr marL="8073420" indent="0">
              <a:buNone/>
              <a:defRPr sz="7063">
                <a:solidFill>
                  <a:schemeClr val="tx1">
                    <a:tint val="75000"/>
                  </a:schemeClr>
                </a:solidFill>
              </a:defRPr>
            </a:lvl5pPr>
            <a:lvl6pPr marL="10091776" indent="0">
              <a:buNone/>
              <a:defRPr sz="7063">
                <a:solidFill>
                  <a:schemeClr val="tx1">
                    <a:tint val="75000"/>
                  </a:schemeClr>
                </a:solidFill>
              </a:defRPr>
            </a:lvl6pPr>
            <a:lvl7pPr marL="12110131" indent="0">
              <a:buNone/>
              <a:defRPr sz="7063">
                <a:solidFill>
                  <a:schemeClr val="tx1">
                    <a:tint val="75000"/>
                  </a:schemeClr>
                </a:solidFill>
              </a:defRPr>
            </a:lvl7pPr>
            <a:lvl8pPr marL="14128486" indent="0">
              <a:buNone/>
              <a:defRPr sz="7063">
                <a:solidFill>
                  <a:schemeClr val="tx1">
                    <a:tint val="75000"/>
                  </a:schemeClr>
                </a:solidFill>
              </a:defRPr>
            </a:lvl8pPr>
            <a:lvl9pPr marL="16146841" indent="0">
              <a:buNone/>
              <a:defRPr sz="706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2C53D81-29C0-D24F-8278-54A6C364BD06}" type="datetimeFigureOut">
              <a:rPr lang="en-US" smtClean="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3446181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945269" y="8059374"/>
            <a:ext cx="18207117" cy="19209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21687889" y="8059374"/>
            <a:ext cx="18207117" cy="19209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2C53D81-29C0-D24F-8278-54A6C364BD06}" type="datetimeFigureOut">
              <a:rPr lang="en-US" smtClean="0"/>
              <a:t>4/26/2023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2780311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50849" y="1611882"/>
            <a:ext cx="36949737" cy="5851808"/>
          </a:xfrm>
        </p:spPr>
        <p:txBody>
          <a:bodyPr/>
          <a:lstStyle/>
          <a:p>
            <a:r>
              <a:rPr lang="en-GB"/>
              <a:t>Click to edit Master title style</a:t>
            </a:r>
            <a:endParaRPr lang="en-US" dirty="0"/>
          </a:p>
        </p:txBody>
      </p:sp>
      <p:sp>
        <p:nvSpPr>
          <p:cNvPr id="3" name="Text Placeholder 2"/>
          <p:cNvSpPr>
            <a:spLocks noGrp="1"/>
          </p:cNvSpPr>
          <p:nvPr>
            <p:ph type="body" idx="1"/>
          </p:nvPr>
        </p:nvSpPr>
        <p:spPr>
          <a:xfrm>
            <a:off x="2950853" y="7421634"/>
            <a:ext cx="18123442"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en-GB"/>
              <a:t>Click to edit Master text styles</a:t>
            </a:r>
          </a:p>
        </p:txBody>
      </p:sp>
      <p:sp>
        <p:nvSpPr>
          <p:cNvPr id="4" name="Content Placeholder 3"/>
          <p:cNvSpPr>
            <a:spLocks noGrp="1"/>
          </p:cNvSpPr>
          <p:nvPr>
            <p:ph sz="half" idx="2"/>
          </p:nvPr>
        </p:nvSpPr>
        <p:spPr>
          <a:xfrm>
            <a:off x="2950853" y="11058863"/>
            <a:ext cx="18123442" cy="1626592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21687891" y="7421634"/>
            <a:ext cx="18212697"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en-GB"/>
              <a:t>Click to edit Master text styles</a:t>
            </a:r>
          </a:p>
        </p:txBody>
      </p:sp>
      <p:sp>
        <p:nvSpPr>
          <p:cNvPr id="6" name="Content Placeholder 5"/>
          <p:cNvSpPr>
            <a:spLocks noGrp="1"/>
          </p:cNvSpPr>
          <p:nvPr>
            <p:ph sz="quarter" idx="4"/>
          </p:nvPr>
        </p:nvSpPr>
        <p:spPr>
          <a:xfrm>
            <a:off x="21687891" y="11058863"/>
            <a:ext cx="18212697" cy="1626592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2C53D81-29C0-D24F-8278-54A6C364BD06}" type="datetimeFigureOut">
              <a:rPr lang="en-US" smtClean="0"/>
              <a:t>4/26/2023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995748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2C53D81-29C0-D24F-8278-54A6C364BD06}" type="datetimeFigureOut">
              <a:rPr lang="en-US" smtClean="0"/>
              <a:t>4/26/2023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1647173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C53D81-29C0-D24F-8278-54A6C364BD06}" type="datetimeFigureOut">
              <a:rPr lang="en-US" smtClean="0"/>
              <a:t>4/26/2023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3687608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50849" y="2018348"/>
            <a:ext cx="13817104" cy="7064216"/>
          </a:xfrm>
        </p:spPr>
        <p:txBody>
          <a:bodyPr anchor="b"/>
          <a:lstStyle>
            <a:lvl1pPr>
              <a:defRPr sz="14127"/>
            </a:lvl1pPr>
          </a:lstStyle>
          <a:p>
            <a:r>
              <a:rPr lang="en-GB"/>
              <a:t>Click to edit Master title style</a:t>
            </a:r>
            <a:endParaRPr lang="en-US" dirty="0"/>
          </a:p>
        </p:txBody>
      </p:sp>
      <p:sp>
        <p:nvSpPr>
          <p:cNvPr id="3" name="Content Placeholder 2"/>
          <p:cNvSpPr>
            <a:spLocks noGrp="1"/>
          </p:cNvSpPr>
          <p:nvPr>
            <p:ph idx="1"/>
          </p:nvPr>
        </p:nvSpPr>
        <p:spPr>
          <a:xfrm>
            <a:off x="18212697" y="4359077"/>
            <a:ext cx="21687889" cy="21515024"/>
          </a:xfrm>
        </p:spPr>
        <p:txBody>
          <a:bodyPr/>
          <a:lstStyle>
            <a:lvl1pPr>
              <a:defRPr sz="14127"/>
            </a:lvl1pPr>
            <a:lvl2pPr>
              <a:defRPr sz="12361"/>
            </a:lvl2pPr>
            <a:lvl3pPr>
              <a:defRPr sz="10595"/>
            </a:lvl3pPr>
            <a:lvl4pPr>
              <a:defRPr sz="8829"/>
            </a:lvl4pPr>
            <a:lvl5pPr>
              <a:defRPr sz="8829"/>
            </a:lvl5pPr>
            <a:lvl6pPr>
              <a:defRPr sz="8829"/>
            </a:lvl6pPr>
            <a:lvl7pPr>
              <a:defRPr sz="8829"/>
            </a:lvl7pPr>
            <a:lvl8pPr>
              <a:defRPr sz="8829"/>
            </a:lvl8pPr>
            <a:lvl9pPr>
              <a:defRPr sz="8829"/>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950849" y="9082564"/>
            <a:ext cx="13817104"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en-GB"/>
              <a:t>Click to edit Master text styles</a:t>
            </a:r>
          </a:p>
        </p:txBody>
      </p:sp>
      <p:sp>
        <p:nvSpPr>
          <p:cNvPr id="5" name="Date Placeholder 4"/>
          <p:cNvSpPr>
            <a:spLocks noGrp="1"/>
          </p:cNvSpPr>
          <p:nvPr>
            <p:ph type="dt" sz="half" idx="10"/>
          </p:nvPr>
        </p:nvSpPr>
        <p:spPr/>
        <p:txBody>
          <a:bodyPr/>
          <a:lstStyle/>
          <a:p>
            <a:fld id="{82C53D81-29C0-D24F-8278-54A6C364BD06}" type="datetimeFigureOut">
              <a:rPr lang="en-US" smtClean="0"/>
              <a:t>4/26/2023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2486848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50849" y="2018348"/>
            <a:ext cx="13817104" cy="7064216"/>
          </a:xfrm>
        </p:spPr>
        <p:txBody>
          <a:bodyPr anchor="b"/>
          <a:lstStyle>
            <a:lvl1pPr>
              <a:defRPr sz="14127"/>
            </a:lvl1pPr>
          </a:lstStyle>
          <a:p>
            <a:r>
              <a:rPr lang="en-GB"/>
              <a:t>Click to edit Master title style</a:t>
            </a:r>
            <a:endParaRPr lang="en-US" dirty="0"/>
          </a:p>
        </p:txBody>
      </p:sp>
      <p:sp>
        <p:nvSpPr>
          <p:cNvPr id="3" name="Picture Placeholder 2"/>
          <p:cNvSpPr>
            <a:spLocks noGrp="1" noChangeAspect="1"/>
          </p:cNvSpPr>
          <p:nvPr>
            <p:ph type="pic" idx="1"/>
          </p:nvPr>
        </p:nvSpPr>
        <p:spPr>
          <a:xfrm>
            <a:off x="18212697" y="4359077"/>
            <a:ext cx="21687889" cy="21515024"/>
          </a:xfrm>
        </p:spPr>
        <p:txBody>
          <a:bodyPr anchor="t"/>
          <a:lstStyle>
            <a:lvl1pPr marL="0" indent="0">
              <a:buNone/>
              <a:defRPr sz="14127"/>
            </a:lvl1pPr>
            <a:lvl2pPr marL="2018355" indent="0">
              <a:buNone/>
              <a:defRPr sz="12361"/>
            </a:lvl2pPr>
            <a:lvl3pPr marL="4036710" indent="0">
              <a:buNone/>
              <a:defRPr sz="10595"/>
            </a:lvl3pPr>
            <a:lvl4pPr marL="6055065" indent="0">
              <a:buNone/>
              <a:defRPr sz="8829"/>
            </a:lvl4pPr>
            <a:lvl5pPr marL="8073420" indent="0">
              <a:buNone/>
              <a:defRPr sz="8829"/>
            </a:lvl5pPr>
            <a:lvl6pPr marL="10091776" indent="0">
              <a:buNone/>
              <a:defRPr sz="8829"/>
            </a:lvl6pPr>
            <a:lvl7pPr marL="12110131" indent="0">
              <a:buNone/>
              <a:defRPr sz="8829"/>
            </a:lvl7pPr>
            <a:lvl8pPr marL="14128486" indent="0">
              <a:buNone/>
              <a:defRPr sz="8829"/>
            </a:lvl8pPr>
            <a:lvl9pPr marL="16146841" indent="0">
              <a:buNone/>
              <a:defRPr sz="8829"/>
            </a:lvl9pPr>
          </a:lstStyle>
          <a:p>
            <a:r>
              <a:rPr lang="en-GB"/>
              <a:t>Click icon to add picture</a:t>
            </a:r>
            <a:endParaRPr lang="en-US" dirty="0"/>
          </a:p>
        </p:txBody>
      </p:sp>
      <p:sp>
        <p:nvSpPr>
          <p:cNvPr id="4" name="Text Placeholder 3"/>
          <p:cNvSpPr>
            <a:spLocks noGrp="1"/>
          </p:cNvSpPr>
          <p:nvPr>
            <p:ph type="body" sz="half" idx="2"/>
          </p:nvPr>
        </p:nvSpPr>
        <p:spPr>
          <a:xfrm>
            <a:off x="2950849" y="9082564"/>
            <a:ext cx="13817104"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en-GB"/>
              <a:t>Click to edit Master text styles</a:t>
            </a:r>
          </a:p>
        </p:txBody>
      </p:sp>
      <p:sp>
        <p:nvSpPr>
          <p:cNvPr id="5" name="Date Placeholder 4"/>
          <p:cNvSpPr>
            <a:spLocks noGrp="1"/>
          </p:cNvSpPr>
          <p:nvPr>
            <p:ph type="dt" sz="half" idx="10"/>
          </p:nvPr>
        </p:nvSpPr>
        <p:spPr/>
        <p:txBody>
          <a:bodyPr/>
          <a:lstStyle/>
          <a:p>
            <a:fld id="{82C53D81-29C0-D24F-8278-54A6C364BD06}" type="datetimeFigureOut">
              <a:rPr lang="en-US" smtClean="0"/>
              <a:t>4/26/2023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3103111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5269" y="1611882"/>
            <a:ext cx="36949737" cy="585180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945269" y="8059374"/>
            <a:ext cx="36949737" cy="19209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945269" y="28060644"/>
            <a:ext cx="9639062" cy="1611875"/>
          </a:xfrm>
          <a:prstGeom prst="rect">
            <a:avLst/>
          </a:prstGeom>
        </p:spPr>
        <p:txBody>
          <a:bodyPr vert="horz" lIns="91440" tIns="45720" rIns="91440" bIns="45720" rtlCol="0" anchor="ctr"/>
          <a:lstStyle>
            <a:lvl1pPr algn="l">
              <a:defRPr sz="5298">
                <a:solidFill>
                  <a:schemeClr val="tx1">
                    <a:tint val="75000"/>
                  </a:schemeClr>
                </a:solidFill>
              </a:defRPr>
            </a:lvl1pPr>
          </a:lstStyle>
          <a:p>
            <a:fld id="{82C53D81-29C0-D24F-8278-54A6C364BD06}" type="datetimeFigureOut">
              <a:rPr lang="en-US" smtClean="0"/>
              <a:t>4/26/2023</a:t>
            </a:fld>
            <a:endParaRPr lang="en-US"/>
          </a:p>
        </p:txBody>
      </p:sp>
      <p:sp>
        <p:nvSpPr>
          <p:cNvPr id="5" name="Footer Placeholder 4"/>
          <p:cNvSpPr>
            <a:spLocks noGrp="1"/>
          </p:cNvSpPr>
          <p:nvPr>
            <p:ph type="ftr" sz="quarter" idx="3"/>
          </p:nvPr>
        </p:nvSpPr>
        <p:spPr>
          <a:xfrm>
            <a:off x="14190841" y="28060644"/>
            <a:ext cx="14458593" cy="1611875"/>
          </a:xfrm>
          <a:prstGeom prst="rect">
            <a:avLst/>
          </a:prstGeom>
        </p:spPr>
        <p:txBody>
          <a:bodyPr vert="horz" lIns="91440" tIns="45720" rIns="91440" bIns="45720" rtlCol="0" anchor="ctr"/>
          <a:lstStyle>
            <a:lvl1pPr algn="ctr">
              <a:defRPr sz="5298">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255944" y="28060644"/>
            <a:ext cx="9639062" cy="1611875"/>
          </a:xfrm>
          <a:prstGeom prst="rect">
            <a:avLst/>
          </a:prstGeom>
        </p:spPr>
        <p:txBody>
          <a:bodyPr vert="horz" lIns="91440" tIns="45720" rIns="91440" bIns="45720" rtlCol="0" anchor="ctr"/>
          <a:lstStyle>
            <a:lvl1pPr algn="r">
              <a:defRPr sz="5298">
                <a:solidFill>
                  <a:schemeClr val="tx1">
                    <a:tint val="75000"/>
                  </a:schemeClr>
                </a:solidFill>
              </a:defRPr>
            </a:lvl1pPr>
          </a:lstStyle>
          <a:p>
            <a:fld id="{DE655618-950E-0B40-B442-C586E0799E24}" type="slidenum">
              <a:rPr lang="en-US" smtClean="0"/>
              <a:t>‹#›</a:t>
            </a:fld>
            <a:endParaRPr lang="en-US"/>
          </a:p>
        </p:txBody>
      </p:sp>
    </p:spTree>
    <p:extLst>
      <p:ext uri="{BB962C8B-B14F-4D97-AF65-F5344CB8AC3E}">
        <p14:creationId xmlns:p14="http://schemas.microsoft.com/office/powerpoint/2010/main" val="20066877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36710" rtl="0" eaLnBrk="1" latinLnBrk="0" hangingPunct="1">
        <a:lnSpc>
          <a:spcPct val="90000"/>
        </a:lnSpc>
        <a:spcBef>
          <a:spcPct val="0"/>
        </a:spcBef>
        <a:buNone/>
        <a:defRPr sz="19424" kern="1200">
          <a:solidFill>
            <a:schemeClr val="tx1"/>
          </a:solidFill>
          <a:latin typeface="+mj-lt"/>
          <a:ea typeface="+mj-ea"/>
          <a:cs typeface="+mj-cs"/>
        </a:defRPr>
      </a:lvl1pPr>
    </p:titleStyle>
    <p:bodyStyle>
      <a:lvl1pPr marL="1009178" indent="-1009178" algn="l" defTabSz="4036710" rtl="0" eaLnBrk="1" latinLnBrk="0" hangingPunct="1">
        <a:lnSpc>
          <a:spcPct val="90000"/>
        </a:lnSpc>
        <a:spcBef>
          <a:spcPts val="4415"/>
        </a:spcBef>
        <a:buFont typeface="Arial" panose="020B0604020202020204" pitchFamily="34" charset="0"/>
        <a:buChar char="•"/>
        <a:defRPr sz="12361" kern="1200">
          <a:solidFill>
            <a:schemeClr val="tx1"/>
          </a:solidFill>
          <a:latin typeface="+mn-lt"/>
          <a:ea typeface="+mn-ea"/>
          <a:cs typeface="+mn-cs"/>
        </a:defRPr>
      </a:lvl1pPr>
      <a:lvl2pPr marL="3027533" indent="-1009178" algn="l" defTabSz="4036710" rtl="0" eaLnBrk="1" latinLnBrk="0" hangingPunct="1">
        <a:lnSpc>
          <a:spcPct val="90000"/>
        </a:lnSpc>
        <a:spcBef>
          <a:spcPts val="2207"/>
        </a:spcBef>
        <a:buFont typeface="Arial" panose="020B0604020202020204" pitchFamily="34" charset="0"/>
        <a:buChar char="•"/>
        <a:defRPr sz="10595" kern="1200">
          <a:solidFill>
            <a:schemeClr val="tx1"/>
          </a:solidFill>
          <a:latin typeface="+mn-lt"/>
          <a:ea typeface="+mn-ea"/>
          <a:cs typeface="+mn-cs"/>
        </a:defRPr>
      </a:lvl2pPr>
      <a:lvl3pPr marL="5045888" indent="-1009178" algn="l" defTabSz="4036710" rtl="0" eaLnBrk="1" latinLnBrk="0" hangingPunct="1">
        <a:lnSpc>
          <a:spcPct val="90000"/>
        </a:lnSpc>
        <a:spcBef>
          <a:spcPts val="2207"/>
        </a:spcBef>
        <a:buFont typeface="Arial" panose="020B0604020202020204" pitchFamily="34" charset="0"/>
        <a:buChar char="•"/>
        <a:defRPr sz="8829" kern="1200">
          <a:solidFill>
            <a:schemeClr val="tx1"/>
          </a:solidFill>
          <a:latin typeface="+mn-lt"/>
          <a:ea typeface="+mn-ea"/>
          <a:cs typeface="+mn-cs"/>
        </a:defRPr>
      </a:lvl3pPr>
      <a:lvl4pPr marL="706424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4pPr>
      <a:lvl5pPr marL="908259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5pPr>
      <a:lvl6pPr marL="1110095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6pPr>
      <a:lvl7pPr marL="1311930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7pPr>
      <a:lvl8pPr marL="1513766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8pPr>
      <a:lvl9pPr marL="17156019"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9pPr>
    </p:bodyStyle>
    <p:otherStyle>
      <a:defPPr>
        <a:defRPr lang="en-US"/>
      </a:defPPr>
      <a:lvl1pPr marL="0" algn="l" defTabSz="4036710" rtl="0" eaLnBrk="1" latinLnBrk="0" hangingPunct="1">
        <a:defRPr sz="7946" kern="1200">
          <a:solidFill>
            <a:schemeClr val="tx1"/>
          </a:solidFill>
          <a:latin typeface="+mn-lt"/>
          <a:ea typeface="+mn-ea"/>
          <a:cs typeface="+mn-cs"/>
        </a:defRPr>
      </a:lvl1pPr>
      <a:lvl2pPr marL="2018355" algn="l" defTabSz="4036710" rtl="0" eaLnBrk="1" latinLnBrk="0" hangingPunct="1">
        <a:defRPr sz="7946" kern="1200">
          <a:solidFill>
            <a:schemeClr val="tx1"/>
          </a:solidFill>
          <a:latin typeface="+mn-lt"/>
          <a:ea typeface="+mn-ea"/>
          <a:cs typeface="+mn-cs"/>
        </a:defRPr>
      </a:lvl2pPr>
      <a:lvl3pPr marL="4036710" algn="l" defTabSz="4036710" rtl="0" eaLnBrk="1" latinLnBrk="0" hangingPunct="1">
        <a:defRPr sz="7946" kern="1200">
          <a:solidFill>
            <a:schemeClr val="tx1"/>
          </a:solidFill>
          <a:latin typeface="+mn-lt"/>
          <a:ea typeface="+mn-ea"/>
          <a:cs typeface="+mn-cs"/>
        </a:defRPr>
      </a:lvl3pPr>
      <a:lvl4pPr marL="6055065" algn="l" defTabSz="4036710" rtl="0" eaLnBrk="1" latinLnBrk="0" hangingPunct="1">
        <a:defRPr sz="7946" kern="1200">
          <a:solidFill>
            <a:schemeClr val="tx1"/>
          </a:solidFill>
          <a:latin typeface="+mn-lt"/>
          <a:ea typeface="+mn-ea"/>
          <a:cs typeface="+mn-cs"/>
        </a:defRPr>
      </a:lvl4pPr>
      <a:lvl5pPr marL="8073420" algn="l" defTabSz="4036710" rtl="0" eaLnBrk="1" latinLnBrk="0" hangingPunct="1">
        <a:defRPr sz="7946" kern="1200">
          <a:solidFill>
            <a:schemeClr val="tx1"/>
          </a:solidFill>
          <a:latin typeface="+mn-lt"/>
          <a:ea typeface="+mn-ea"/>
          <a:cs typeface="+mn-cs"/>
        </a:defRPr>
      </a:lvl5pPr>
      <a:lvl6pPr marL="10091776" algn="l" defTabSz="4036710" rtl="0" eaLnBrk="1" latinLnBrk="0" hangingPunct="1">
        <a:defRPr sz="7946" kern="1200">
          <a:solidFill>
            <a:schemeClr val="tx1"/>
          </a:solidFill>
          <a:latin typeface="+mn-lt"/>
          <a:ea typeface="+mn-ea"/>
          <a:cs typeface="+mn-cs"/>
        </a:defRPr>
      </a:lvl6pPr>
      <a:lvl7pPr marL="12110131" algn="l" defTabSz="4036710" rtl="0" eaLnBrk="1" latinLnBrk="0" hangingPunct="1">
        <a:defRPr sz="7946" kern="1200">
          <a:solidFill>
            <a:schemeClr val="tx1"/>
          </a:solidFill>
          <a:latin typeface="+mn-lt"/>
          <a:ea typeface="+mn-ea"/>
          <a:cs typeface="+mn-cs"/>
        </a:defRPr>
      </a:lvl7pPr>
      <a:lvl8pPr marL="14128486" algn="l" defTabSz="4036710" rtl="0" eaLnBrk="1" latinLnBrk="0" hangingPunct="1">
        <a:defRPr sz="7946" kern="1200">
          <a:solidFill>
            <a:schemeClr val="tx1"/>
          </a:solidFill>
          <a:latin typeface="+mn-lt"/>
          <a:ea typeface="+mn-ea"/>
          <a:cs typeface="+mn-cs"/>
        </a:defRPr>
      </a:lvl8pPr>
      <a:lvl9pPr marL="16146841" algn="l" defTabSz="4036710" rtl="0" eaLnBrk="1" latinLnBrk="0" hangingPunct="1">
        <a:defRPr sz="79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902DEDB-6D53-8742-B314-60AEC5CFC7FE}"/>
              </a:ext>
            </a:extLst>
          </p:cNvPr>
          <p:cNvSpPr txBox="1">
            <a:spLocks/>
          </p:cNvSpPr>
          <p:nvPr/>
        </p:nvSpPr>
        <p:spPr>
          <a:xfrm>
            <a:off x="3213020" y="1398765"/>
            <a:ext cx="29349780" cy="2868435"/>
          </a:xfrm>
          <a:prstGeom prst="rect">
            <a:avLst/>
          </a:prstGeom>
        </p:spPr>
        <p:txBody>
          <a:bodyPr vert="horz" lIns="91440" tIns="45720" rIns="91440" bIns="45720" rtlCol="0" anchor="ctr">
            <a:normAutofit/>
          </a:bodyPr>
          <a:lstStyle>
            <a:lvl1pPr algn="l" defTabSz="4036710" rtl="0" eaLnBrk="1" latinLnBrk="0" hangingPunct="1">
              <a:lnSpc>
                <a:spcPct val="90000"/>
              </a:lnSpc>
              <a:spcBef>
                <a:spcPct val="0"/>
              </a:spcBef>
              <a:buNone/>
              <a:defRPr sz="19424" kern="1200">
                <a:solidFill>
                  <a:schemeClr val="tx1"/>
                </a:solidFill>
                <a:latin typeface="+mj-lt"/>
                <a:ea typeface="+mj-ea"/>
                <a:cs typeface="+mj-cs"/>
              </a:defRPr>
            </a:lvl1pPr>
          </a:lstStyle>
          <a:p>
            <a:pPr algn="ctr"/>
            <a:r>
              <a:rPr lang="en-US" sz="9600" b="1" dirty="0">
                <a:latin typeface="Arial Rounded MT Bold" panose="020F0704030504030204" pitchFamily="34" charset="0"/>
              </a:rPr>
              <a:t>Dialogue Tale</a:t>
            </a:r>
          </a:p>
        </p:txBody>
      </p:sp>
      <p:sp>
        <p:nvSpPr>
          <p:cNvPr id="5" name="Subtitle 2">
            <a:extLst>
              <a:ext uri="{FF2B5EF4-FFF2-40B4-BE49-F238E27FC236}">
                <a16:creationId xmlns:a16="http://schemas.microsoft.com/office/drawing/2014/main" id="{CE9DAFB0-0360-F341-BE96-A999B54EA5A0}"/>
              </a:ext>
            </a:extLst>
          </p:cNvPr>
          <p:cNvSpPr txBox="1">
            <a:spLocks/>
          </p:cNvSpPr>
          <p:nvPr/>
        </p:nvSpPr>
        <p:spPr>
          <a:xfrm>
            <a:off x="3213020" y="6097097"/>
            <a:ext cx="32130206" cy="11936903"/>
          </a:xfrm>
          <a:prstGeom prst="rect">
            <a:avLst/>
          </a:prstGeom>
        </p:spPr>
        <p:txBody>
          <a:bodyPr vert="horz" lIns="91440" tIns="45720" rIns="91440" bIns="45720" rtlCol="0">
            <a:noAutofit/>
          </a:bodyPr>
          <a:lstStyle>
            <a:lvl1pPr marL="1009178" indent="-1009178" algn="l" defTabSz="4036710" rtl="0" eaLnBrk="1" latinLnBrk="0" hangingPunct="1">
              <a:lnSpc>
                <a:spcPct val="90000"/>
              </a:lnSpc>
              <a:spcBef>
                <a:spcPts val="4415"/>
              </a:spcBef>
              <a:buFont typeface="Arial" panose="020B0604020202020204" pitchFamily="34" charset="0"/>
              <a:buChar char="•"/>
              <a:defRPr sz="12361" kern="1200">
                <a:solidFill>
                  <a:schemeClr val="tx1"/>
                </a:solidFill>
                <a:latin typeface="+mn-lt"/>
                <a:ea typeface="+mn-ea"/>
                <a:cs typeface="+mn-cs"/>
              </a:defRPr>
            </a:lvl1pPr>
            <a:lvl2pPr marL="3027533" indent="-1009178" algn="l" defTabSz="4036710" rtl="0" eaLnBrk="1" latinLnBrk="0" hangingPunct="1">
              <a:lnSpc>
                <a:spcPct val="90000"/>
              </a:lnSpc>
              <a:spcBef>
                <a:spcPts val="2207"/>
              </a:spcBef>
              <a:buFont typeface="Arial" panose="020B0604020202020204" pitchFamily="34" charset="0"/>
              <a:buChar char="•"/>
              <a:defRPr sz="10595" kern="1200">
                <a:solidFill>
                  <a:schemeClr val="tx1"/>
                </a:solidFill>
                <a:latin typeface="+mn-lt"/>
                <a:ea typeface="+mn-ea"/>
                <a:cs typeface="+mn-cs"/>
              </a:defRPr>
            </a:lvl2pPr>
            <a:lvl3pPr marL="5045888" indent="-1009178" algn="l" defTabSz="4036710" rtl="0" eaLnBrk="1" latinLnBrk="0" hangingPunct="1">
              <a:lnSpc>
                <a:spcPct val="90000"/>
              </a:lnSpc>
              <a:spcBef>
                <a:spcPts val="2207"/>
              </a:spcBef>
              <a:buFont typeface="Arial" panose="020B0604020202020204" pitchFamily="34" charset="0"/>
              <a:buChar char="•"/>
              <a:defRPr sz="8829" kern="1200">
                <a:solidFill>
                  <a:schemeClr val="tx1"/>
                </a:solidFill>
                <a:latin typeface="+mn-lt"/>
                <a:ea typeface="+mn-ea"/>
                <a:cs typeface="+mn-cs"/>
              </a:defRPr>
            </a:lvl3pPr>
            <a:lvl4pPr marL="706424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4pPr>
            <a:lvl5pPr marL="908259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5pPr>
            <a:lvl6pPr marL="1110095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6pPr>
            <a:lvl7pPr marL="1311930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7pPr>
            <a:lvl8pPr marL="1513766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8pPr>
            <a:lvl9pPr marL="17156019"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9pPr>
          </a:lstStyle>
          <a:p>
            <a:r>
              <a:rPr lang="pl-PL" sz="6600" dirty="0">
                <a:latin typeface="Tw Cen MT" panose="020B0602020104020603" pitchFamily="34" charset="-18"/>
              </a:rPr>
              <a:t>Dialogue Tale is a runtime Dialogue Editor in Unity. It allows a Unity user to easily CREATE and EDIT Dialogue Trees belonging to various differe</a:t>
            </a:r>
            <a:r>
              <a:rPr lang="en-IE" sz="6600" dirty="0">
                <a:latin typeface="Tw Cen MT" panose="020B0602020104020603" pitchFamily="34" charset="-18"/>
              </a:rPr>
              <a:t>n</a:t>
            </a:r>
            <a:r>
              <a:rPr lang="pl-PL" sz="6600" dirty="0">
                <a:latin typeface="Tw Cen MT" panose="020B0602020104020603" pitchFamily="34" charset="-18"/>
              </a:rPr>
              <a:t>t characters. </a:t>
            </a:r>
            <a:endParaRPr lang="en-IE" sz="6600" dirty="0">
              <a:latin typeface="Tw Cen MT" panose="020B0602020104020603" pitchFamily="34" charset="-18"/>
            </a:endParaRPr>
          </a:p>
          <a:p>
            <a:r>
              <a:rPr lang="pl-PL" sz="6600" dirty="0">
                <a:latin typeface="Tw Cen MT" panose="020B0602020104020603" pitchFamily="34" charset="-18"/>
              </a:rPr>
              <a:t>It supports the creation of new characters and subsequent addition of dialogue and even player responses if the target game allows for the player to respond to an NPC.</a:t>
            </a:r>
            <a:endParaRPr lang="en-IE" sz="6600" dirty="0">
              <a:latin typeface="Tw Cen MT" panose="020B0602020104020603" pitchFamily="34" charset="-18"/>
            </a:endParaRPr>
          </a:p>
          <a:p>
            <a:r>
              <a:rPr lang="pl-PL" sz="6600" dirty="0">
                <a:latin typeface="Tw Cen MT" panose="020B0602020104020603" pitchFamily="34" charset="-18"/>
              </a:rPr>
              <a:t>Dialogue Tale also allows for full customisation of previously created dialogue, from initial greetings all the way down to the bottom of a dialogue tree. </a:t>
            </a:r>
            <a:endParaRPr lang="en-IE" sz="6600" dirty="0">
              <a:latin typeface="Tw Cen MT" panose="020B0602020104020603" pitchFamily="34" charset="-18"/>
            </a:endParaRPr>
          </a:p>
          <a:p>
            <a:r>
              <a:rPr lang="pl-PL" sz="6600" dirty="0">
                <a:latin typeface="Tw Cen MT" panose="020B0602020104020603" pitchFamily="34" charset="-18"/>
              </a:rPr>
              <a:t>The user can create new characters with any name, new dialogue nodes and new reply nodes allowing for full dialogue customisation and a branching story.</a:t>
            </a:r>
            <a:endParaRPr lang="en-US" sz="6600" dirty="0">
              <a:latin typeface="Tw Cen MT" panose="020B0602020104020603" pitchFamily="34" charset="-18"/>
            </a:endParaRPr>
          </a:p>
          <a:p>
            <a:r>
              <a:rPr lang="en-US" sz="6600" dirty="0">
                <a:latin typeface="Tw Cen MT" panose="020B0602020104020603" pitchFamily="34" charset="-18"/>
              </a:rPr>
              <a:t>Once a Dialogue is created, it can be applied to any character in the project. All that is required is the character name. The system matches up the character name with the character in the scene and automatically assigns the dialogue to that character. I have created a template scene to showcase and test this feature to assist the user in understanding the system.</a:t>
            </a:r>
          </a:p>
        </p:txBody>
      </p:sp>
      <p:pic>
        <p:nvPicPr>
          <p:cNvPr id="3" name="Picture 2">
            <a:extLst>
              <a:ext uri="{FF2B5EF4-FFF2-40B4-BE49-F238E27FC236}">
                <a16:creationId xmlns:a16="http://schemas.microsoft.com/office/drawing/2014/main" id="{82CB49CF-6A71-835C-241B-61959AEC8010}"/>
              </a:ext>
            </a:extLst>
          </p:cNvPr>
          <p:cNvPicPr>
            <a:picLocks noChangeAspect="1"/>
          </p:cNvPicPr>
          <p:nvPr/>
        </p:nvPicPr>
        <p:blipFill>
          <a:blip r:embed="rId5"/>
          <a:srcRect/>
          <a:stretch/>
        </p:blipFill>
        <p:spPr>
          <a:xfrm>
            <a:off x="11969353" y="19500456"/>
            <a:ext cx="11763483" cy="6573513"/>
          </a:xfrm>
          <a:prstGeom prst="rect">
            <a:avLst/>
          </a:prstGeom>
        </p:spPr>
      </p:pic>
      <p:pic>
        <p:nvPicPr>
          <p:cNvPr id="2" name="FYPFinalDemonstrationVideo">
            <a:hlinkClick r:id="" action="ppaction://media"/>
            <a:extLst>
              <a:ext uri="{FF2B5EF4-FFF2-40B4-BE49-F238E27FC236}">
                <a16:creationId xmlns:a16="http://schemas.microsoft.com/office/drawing/2014/main" id="{F2F47322-FFA3-DDB2-0869-6B4037B5B23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5926472" y="19215969"/>
            <a:ext cx="12192000" cy="6858000"/>
          </a:xfrm>
          <a:prstGeom prst="rect">
            <a:avLst/>
          </a:prstGeom>
        </p:spPr>
      </p:pic>
    </p:spTree>
    <p:extLst>
      <p:ext uri="{BB962C8B-B14F-4D97-AF65-F5344CB8AC3E}">
        <p14:creationId xmlns:p14="http://schemas.microsoft.com/office/powerpoint/2010/main" val="725443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71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121EDCB449F27409E57881B74983F07" ma:contentTypeVersion="15" ma:contentTypeDescription="Create a new document." ma:contentTypeScope="" ma:versionID="e8cbf1bc234d9e75b3fb47cf0ddbe8d2">
  <xsd:schema xmlns:xsd="http://www.w3.org/2001/XMLSchema" xmlns:xs="http://www.w3.org/2001/XMLSchema" xmlns:p="http://schemas.microsoft.com/office/2006/metadata/properties" xmlns:ns2="c2604f75-035f-4bcf-b8d3-05bab17d453d" xmlns:ns3="e6b9e509-b424-4da0-b943-ec4d48415bba" targetNamespace="http://schemas.microsoft.com/office/2006/metadata/properties" ma:root="true" ma:fieldsID="cb20f4739b4a7f2dc429abb756e3d79e" ns2:_="" ns3:_="">
    <xsd:import namespace="c2604f75-035f-4bcf-b8d3-05bab17d453d"/>
    <xsd:import namespace="e6b9e509-b424-4da0-b943-ec4d48415bba"/>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604f75-035f-4bcf-b8d3-05bab17d453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bddb5b50-755e-41d6-8a3f-9a0e5bc6dc65"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6b9e509-b424-4da0-b943-ec4d48415bba"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58c067be-7639-43bd-96c4-89d39a4ba8b5}" ma:internalName="TaxCatchAll" ma:showField="CatchAllData" ma:web="e6b9e509-b424-4da0-b943-ec4d48415bb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c2604f75-035f-4bcf-b8d3-05bab17d453d">
      <Terms xmlns="http://schemas.microsoft.com/office/infopath/2007/PartnerControls"/>
    </lcf76f155ced4ddcb4097134ff3c332f>
    <TaxCatchAll xmlns="e6b9e509-b424-4da0-b943-ec4d48415bba" xsi:nil="true"/>
  </documentManagement>
</p:properties>
</file>

<file path=customXml/itemProps1.xml><?xml version="1.0" encoding="utf-8"?>
<ds:datastoreItem xmlns:ds="http://schemas.openxmlformats.org/officeDocument/2006/customXml" ds:itemID="{262E4DBE-4B75-4600-AD88-99A0FA7337EC}">
  <ds:schemaRefs>
    <ds:schemaRef ds:uri="http://schemas.microsoft.com/sharepoint/v3/contenttype/forms"/>
  </ds:schemaRefs>
</ds:datastoreItem>
</file>

<file path=customXml/itemProps2.xml><?xml version="1.0" encoding="utf-8"?>
<ds:datastoreItem xmlns:ds="http://schemas.openxmlformats.org/officeDocument/2006/customXml" ds:itemID="{2181E940-CB6D-4428-AE62-BAB6E47DE6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2604f75-035f-4bcf-b8d3-05bab17d453d"/>
    <ds:schemaRef ds:uri="e6b9e509-b424-4da0-b943-ec4d48415bb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B3DE961-962B-4235-AD86-32B7AAFD7FA2}">
  <ds:schemaRefs>
    <ds:schemaRef ds:uri="http://schemas.microsoft.com/office/2006/metadata/properties"/>
    <ds:schemaRef ds:uri="http://schemas.microsoft.com/office/infopath/2007/PartnerControls"/>
    <ds:schemaRef ds:uri="c2604f75-035f-4bcf-b8d3-05bab17d453d"/>
    <ds:schemaRef ds:uri="e6b9e509-b424-4da0-b943-ec4d48415bba"/>
  </ds:schemaRefs>
</ds:datastoreItem>
</file>

<file path=docProps/app.xml><?xml version="1.0" encoding="utf-8"?>
<Properties xmlns="http://schemas.openxmlformats.org/officeDocument/2006/extended-properties" xmlns:vt="http://schemas.openxmlformats.org/officeDocument/2006/docPropsVTypes">
  <Template>Office Theme</Template>
  <TotalTime>31</TotalTime>
  <Words>185</Words>
  <Application>Microsoft Office PowerPoint</Application>
  <PresentationFormat>Custom</PresentationFormat>
  <Paragraphs>6</Paragraphs>
  <Slides>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Arial Rounded MT Bold</vt:lpstr>
      <vt:lpstr>Calibri</vt:lpstr>
      <vt:lpstr>Calibri Light</vt:lpstr>
      <vt:lpstr>Tw Cen MT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here</dc:title>
  <dc:creator>Phillip McCaskill</dc:creator>
  <cp:lastModifiedBy>(Student) - Dawid Jerdonek</cp:lastModifiedBy>
  <cp:revision>4</cp:revision>
  <dcterms:created xsi:type="dcterms:W3CDTF">2023-02-16T15:07:39Z</dcterms:created>
  <dcterms:modified xsi:type="dcterms:W3CDTF">2023-04-26T22:13:39Z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0x0101005121EDCB449F27409E57881B74983F07</vt:lpwstr>
  </property>
</Properties>
</file>

<file path=docProps/thumbnail.jpeg>
</file>